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11430000" cy="7620000"/>
  <p:notesSz cx="6858000" cy="9144000"/>
  <p:embeddedFontLst>
    <p:embeddedFont>
      <p:font typeface="Hind Guntur Bold" charset="1" panose="02000000000000000000"/>
      <p:regular r:id="rId8"/>
    </p:embeddedFont>
    <p:embeddedFont>
      <p:font typeface="Hind Guntur" charset="1" panose="02000000000000000000"/>
      <p:regular r:id="rId9"/>
    </p:embeddedFont>
    <p:embeddedFont>
      <p:font typeface="Poppins" charset="1" panose="00000500000000000000"/>
      <p:regular r:id="rId10"/>
    </p:embeddedFont>
    <p:embeddedFont>
      <p:font typeface="Poppins Bold" charset="1" panose="000008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8.fntdata"/><Relationship Id="rId13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1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11" Type="http://schemas.openxmlformats.org/officeDocument/2006/relationships/font" Target="fonts/font11.fntdata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10" Type="http://schemas.openxmlformats.org/officeDocument/2006/relationships/font" Target="fonts/font10.fntdata"/><Relationship Id="rId4" Type="http://schemas.openxmlformats.org/officeDocument/2006/relationships/theme" Target="theme/theme1.xml"/><Relationship Id="rId9" Type="http://schemas.openxmlformats.org/officeDocument/2006/relationships/font" Target="fonts/font9.fntdata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3366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889913" y="1480690"/>
            <a:ext cx="418482" cy="418482"/>
          </a:xfrm>
          <a:custGeom>
            <a:avLst/>
            <a:gdLst/>
            <a:ahLst/>
            <a:cxnLst/>
            <a:rect r="r" b="b" t="t" l="l"/>
            <a:pathLst>
              <a:path h="418482" w="418482">
                <a:moveTo>
                  <a:pt x="0" y="0"/>
                </a:moveTo>
                <a:lnTo>
                  <a:pt x="418482" y="0"/>
                </a:lnTo>
                <a:lnTo>
                  <a:pt x="418482" y="418482"/>
                </a:lnTo>
                <a:lnTo>
                  <a:pt x="0" y="41848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146908" y="453307"/>
            <a:ext cx="11136184" cy="5697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5"/>
              </a:lnSpc>
            </a:pPr>
            <a:r>
              <a:rPr lang="en-US" b="true" sz="3426" spc="-208">
                <a:solidFill>
                  <a:srgbClr val="FFFFFF"/>
                </a:solidFill>
                <a:latin typeface="Hind Guntur Bold"/>
                <a:ea typeface="Hind Guntur Bold"/>
                <a:cs typeface="Hind Guntur Bold"/>
                <a:sym typeface="Hind Guntur Bold"/>
              </a:rPr>
              <a:t>help create tomorrow’s transportation system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7282280" y="5315869"/>
            <a:ext cx="331662" cy="331662"/>
          </a:xfrm>
          <a:custGeom>
            <a:avLst/>
            <a:gdLst/>
            <a:ahLst/>
            <a:cxnLst/>
            <a:rect r="r" b="b" t="t" l="l"/>
            <a:pathLst>
              <a:path h="331662" w="331662">
                <a:moveTo>
                  <a:pt x="0" y="0"/>
                </a:moveTo>
                <a:lnTo>
                  <a:pt x="331661" y="0"/>
                </a:lnTo>
                <a:lnTo>
                  <a:pt x="331661" y="331661"/>
                </a:lnTo>
                <a:lnTo>
                  <a:pt x="0" y="3316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6643676" y="3881037"/>
            <a:ext cx="331662" cy="331662"/>
          </a:xfrm>
          <a:custGeom>
            <a:avLst/>
            <a:gdLst/>
            <a:ahLst/>
            <a:cxnLst/>
            <a:rect r="r" b="b" t="t" l="l"/>
            <a:pathLst>
              <a:path h="331662" w="331662">
                <a:moveTo>
                  <a:pt x="0" y="0"/>
                </a:moveTo>
                <a:lnTo>
                  <a:pt x="331662" y="0"/>
                </a:lnTo>
                <a:lnTo>
                  <a:pt x="331662" y="331662"/>
                </a:lnTo>
                <a:lnTo>
                  <a:pt x="0" y="3316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2014008">
            <a:off x="754250" y="5683610"/>
            <a:ext cx="11488554" cy="5866608"/>
            <a:chOff x="0" y="0"/>
            <a:chExt cx="4084819" cy="208590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084819" cy="2085905"/>
            </a:xfrm>
            <a:custGeom>
              <a:avLst/>
              <a:gdLst/>
              <a:ahLst/>
              <a:cxnLst/>
              <a:rect r="r" b="b" t="t" l="l"/>
              <a:pathLst>
                <a:path h="2085905" w="4084819">
                  <a:moveTo>
                    <a:pt x="0" y="0"/>
                  </a:moveTo>
                  <a:lnTo>
                    <a:pt x="4084819" y="0"/>
                  </a:lnTo>
                  <a:lnTo>
                    <a:pt x="4084819" y="2085905"/>
                  </a:lnTo>
                  <a:lnTo>
                    <a:pt x="0" y="2085905"/>
                  </a:lnTo>
                  <a:close/>
                </a:path>
              </a:pathLst>
            </a:custGeom>
            <a:solidFill>
              <a:srgbClr val="496CA6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28575"/>
              <a:ext cx="4084819" cy="211448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583768" y="1205643"/>
            <a:ext cx="10262465" cy="3395165"/>
          </a:xfrm>
          <a:custGeom>
            <a:avLst/>
            <a:gdLst/>
            <a:ahLst/>
            <a:cxnLst/>
            <a:rect r="r" b="b" t="t" l="l"/>
            <a:pathLst>
              <a:path h="3395165" w="10262465">
                <a:moveTo>
                  <a:pt x="0" y="0"/>
                </a:moveTo>
                <a:lnTo>
                  <a:pt x="10262464" y="0"/>
                </a:lnTo>
                <a:lnTo>
                  <a:pt x="10262464" y="3395166"/>
                </a:lnTo>
                <a:lnTo>
                  <a:pt x="0" y="339516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6950618" y="915811"/>
            <a:ext cx="331662" cy="331662"/>
          </a:xfrm>
          <a:custGeom>
            <a:avLst/>
            <a:gdLst/>
            <a:ahLst/>
            <a:cxnLst/>
            <a:rect r="r" b="b" t="t" l="l"/>
            <a:pathLst>
              <a:path h="331662" w="331662">
                <a:moveTo>
                  <a:pt x="0" y="0"/>
                </a:moveTo>
                <a:lnTo>
                  <a:pt x="331662" y="0"/>
                </a:lnTo>
                <a:lnTo>
                  <a:pt x="331662" y="331662"/>
                </a:lnTo>
                <a:lnTo>
                  <a:pt x="0" y="3316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0502169" y="6217261"/>
            <a:ext cx="331662" cy="331662"/>
          </a:xfrm>
          <a:custGeom>
            <a:avLst/>
            <a:gdLst/>
            <a:ahLst/>
            <a:cxnLst/>
            <a:rect r="r" b="b" t="t" l="l"/>
            <a:pathLst>
              <a:path h="331662" w="331662">
                <a:moveTo>
                  <a:pt x="0" y="0"/>
                </a:moveTo>
                <a:lnTo>
                  <a:pt x="331662" y="0"/>
                </a:lnTo>
                <a:lnTo>
                  <a:pt x="331662" y="331661"/>
                </a:lnTo>
                <a:lnTo>
                  <a:pt x="0" y="3316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2613018" y="4783384"/>
            <a:ext cx="331662" cy="331662"/>
          </a:xfrm>
          <a:custGeom>
            <a:avLst/>
            <a:gdLst/>
            <a:ahLst/>
            <a:cxnLst/>
            <a:rect r="r" b="b" t="t" l="l"/>
            <a:pathLst>
              <a:path h="331662" w="331662">
                <a:moveTo>
                  <a:pt x="0" y="0"/>
                </a:moveTo>
                <a:lnTo>
                  <a:pt x="331662" y="0"/>
                </a:lnTo>
                <a:lnTo>
                  <a:pt x="331662" y="331662"/>
                </a:lnTo>
                <a:lnTo>
                  <a:pt x="0" y="3316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0768654" y="1358269"/>
            <a:ext cx="331662" cy="331662"/>
          </a:xfrm>
          <a:custGeom>
            <a:avLst/>
            <a:gdLst/>
            <a:ahLst/>
            <a:cxnLst/>
            <a:rect r="r" b="b" t="t" l="l"/>
            <a:pathLst>
              <a:path h="331662" w="331662">
                <a:moveTo>
                  <a:pt x="0" y="0"/>
                </a:moveTo>
                <a:lnTo>
                  <a:pt x="331662" y="0"/>
                </a:lnTo>
                <a:lnTo>
                  <a:pt x="331662" y="331662"/>
                </a:lnTo>
                <a:lnTo>
                  <a:pt x="0" y="3316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46908" y="6841287"/>
            <a:ext cx="331662" cy="331662"/>
          </a:xfrm>
          <a:custGeom>
            <a:avLst/>
            <a:gdLst/>
            <a:ahLst/>
            <a:cxnLst/>
            <a:rect r="r" b="b" t="t" l="l"/>
            <a:pathLst>
              <a:path h="331662" w="331662">
                <a:moveTo>
                  <a:pt x="0" y="0"/>
                </a:moveTo>
                <a:lnTo>
                  <a:pt x="331662" y="0"/>
                </a:lnTo>
                <a:lnTo>
                  <a:pt x="331662" y="331662"/>
                </a:lnTo>
                <a:lnTo>
                  <a:pt x="0" y="3316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7653940" y="4825913"/>
            <a:ext cx="2471946" cy="2444931"/>
          </a:xfrm>
          <a:custGeom>
            <a:avLst/>
            <a:gdLst/>
            <a:ahLst/>
            <a:cxnLst/>
            <a:rect r="r" b="b" t="t" l="l"/>
            <a:pathLst>
              <a:path h="2444931" w="2471946">
                <a:moveTo>
                  <a:pt x="0" y="0"/>
                </a:moveTo>
                <a:lnTo>
                  <a:pt x="2471946" y="0"/>
                </a:lnTo>
                <a:lnTo>
                  <a:pt x="2471946" y="2444930"/>
                </a:lnTo>
                <a:lnTo>
                  <a:pt x="0" y="2444930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-7809" t="-8631" r="-8281" b="-8741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1973489" y="6010278"/>
            <a:ext cx="5933603" cy="10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192"/>
              </a:lnSpc>
            </a:pPr>
            <a:r>
              <a:rPr lang="en-US" sz="3200" spc="-166">
                <a:solidFill>
                  <a:srgbClr val="FFFFFF"/>
                </a:solidFill>
                <a:latin typeface="Hind Guntur"/>
                <a:ea typeface="Hind Guntur"/>
                <a:cs typeface="Hind Guntur"/>
                <a:sym typeface="Hind Guntur"/>
              </a:rPr>
              <a:t>Destination2055NC.com </a:t>
            </a:r>
          </a:p>
          <a:p>
            <a:pPr algn="l">
              <a:lnSpc>
                <a:spcPts val="4192"/>
              </a:lnSpc>
            </a:pPr>
            <a:r>
              <a:rPr lang="en-US" sz="3200" spc="-166">
                <a:solidFill>
                  <a:srgbClr val="FFFFFF"/>
                </a:solidFill>
                <a:latin typeface="Hind Guntur"/>
                <a:ea typeface="Hind Guntur"/>
                <a:cs typeface="Hind Guntur"/>
                <a:sym typeface="Hind Guntur"/>
              </a:rPr>
              <a:t>or text “2055ALTS" to 73224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306815" y="5105521"/>
            <a:ext cx="5975465" cy="74283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92"/>
              </a:lnSpc>
            </a:pPr>
            <a:r>
              <a:rPr lang="en-US" sz="4814" spc="-235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Take </a:t>
            </a:r>
            <a:r>
              <a:rPr lang="en-US" sz="4814" spc="-235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the </a:t>
            </a:r>
            <a:r>
              <a:rPr lang="en-US" b="true" sz="4814" spc="-235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SURVEY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3366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2133902">
            <a:off x="1027553" y="4791372"/>
            <a:ext cx="9237839" cy="6496213"/>
            <a:chOff x="0" y="0"/>
            <a:chExt cx="4845133" cy="340718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45133" cy="3407184"/>
            </a:xfrm>
            <a:custGeom>
              <a:avLst/>
              <a:gdLst/>
              <a:ahLst/>
              <a:cxnLst/>
              <a:rect r="r" b="b" t="t" l="l"/>
              <a:pathLst>
                <a:path h="3407184" w="4845133">
                  <a:moveTo>
                    <a:pt x="0" y="0"/>
                  </a:moveTo>
                  <a:lnTo>
                    <a:pt x="4845133" y="0"/>
                  </a:lnTo>
                  <a:lnTo>
                    <a:pt x="4845133" y="3407184"/>
                  </a:lnTo>
                  <a:lnTo>
                    <a:pt x="0" y="3407184"/>
                  </a:lnTo>
                  <a:close/>
                </a:path>
              </a:pathLst>
            </a:custGeom>
            <a:solidFill>
              <a:srgbClr val="496CA6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4845133" cy="3426234"/>
            </a:xfrm>
            <a:prstGeom prst="rect">
              <a:avLst/>
            </a:prstGeom>
          </p:spPr>
          <p:txBody>
            <a:bodyPr anchor="ctr" rtlCol="false" tIns="34438" lIns="34438" bIns="34438" rIns="34438"/>
            <a:lstStyle/>
            <a:p>
              <a:pPr algn="ctr">
                <a:lnSpc>
                  <a:spcPts val="1328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529608" y="1095628"/>
            <a:ext cx="10370784" cy="3451527"/>
          </a:xfrm>
          <a:custGeom>
            <a:avLst/>
            <a:gdLst/>
            <a:ahLst/>
            <a:cxnLst/>
            <a:rect r="r" b="b" t="t" l="l"/>
            <a:pathLst>
              <a:path h="3451527" w="10370784">
                <a:moveTo>
                  <a:pt x="0" y="0"/>
                </a:moveTo>
                <a:lnTo>
                  <a:pt x="10370784" y="0"/>
                </a:lnTo>
                <a:lnTo>
                  <a:pt x="10370784" y="3451526"/>
                </a:lnTo>
                <a:lnTo>
                  <a:pt x="0" y="345152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2215434" y="5956865"/>
            <a:ext cx="5933603" cy="10411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192"/>
              </a:lnSpc>
            </a:pPr>
            <a:r>
              <a:rPr lang="en-US" sz="3200" spc="-166">
                <a:solidFill>
                  <a:srgbClr val="FFFFFF"/>
                </a:solidFill>
                <a:latin typeface="Hind Guntur"/>
                <a:ea typeface="Hind Guntur"/>
                <a:cs typeface="Hind Guntur"/>
                <a:sym typeface="Hind Guntur"/>
              </a:rPr>
              <a:t>Destination2055NC.com </a:t>
            </a:r>
          </a:p>
          <a:p>
            <a:pPr algn="l">
              <a:lnSpc>
                <a:spcPts val="4192"/>
              </a:lnSpc>
            </a:pPr>
            <a:r>
              <a:rPr lang="en-US" sz="3200" spc="-166">
                <a:solidFill>
                  <a:srgbClr val="FFFFFF"/>
                </a:solidFill>
                <a:latin typeface="Hind Guntur"/>
                <a:ea typeface="Hind Guntur"/>
                <a:cs typeface="Hind Guntur"/>
                <a:sym typeface="Hind Guntur"/>
              </a:rPr>
              <a:t>or text “2055ALTS" to 73224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7598116" y="4718604"/>
            <a:ext cx="2573406" cy="2559070"/>
          </a:xfrm>
          <a:custGeom>
            <a:avLst/>
            <a:gdLst/>
            <a:ahLst/>
            <a:cxnLst/>
            <a:rect r="r" b="b" t="t" l="l"/>
            <a:pathLst>
              <a:path h="2559070" w="2573406">
                <a:moveTo>
                  <a:pt x="0" y="0"/>
                </a:moveTo>
                <a:lnTo>
                  <a:pt x="2573407" y="0"/>
                </a:lnTo>
                <a:lnTo>
                  <a:pt x="2573407" y="2559070"/>
                </a:lnTo>
                <a:lnTo>
                  <a:pt x="0" y="255907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9276" t="-9858" r="-9495" b="-9578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0" y="379770"/>
            <a:ext cx="11430000" cy="545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30"/>
              </a:lnSpc>
            </a:pPr>
            <a:r>
              <a:rPr lang="en-US" b="true" sz="3207" spc="-195">
                <a:solidFill>
                  <a:srgbClr val="FFFFFF"/>
                </a:solidFill>
                <a:latin typeface="Hind Guntur Bold"/>
                <a:ea typeface="Hind Guntur Bold"/>
                <a:cs typeface="Hind Guntur Bold"/>
                <a:sym typeface="Hind Guntur Bold"/>
              </a:rPr>
              <a:t>Ayuda a crear el sistema del transporte del mañana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62000" y="4902575"/>
            <a:ext cx="6933616" cy="9160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666"/>
              </a:lnSpc>
            </a:pPr>
            <a:r>
              <a:rPr lang="en-US" b="true" sz="5952" spc="-291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Involúcrate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166DAF5ED9B9439C420306EEE348F6" ma:contentTypeVersion="15" ma:contentTypeDescription="Create a new document." ma:contentTypeScope="" ma:versionID="cf12de8b2714116c5ebee8c7a55523f7">
  <xsd:schema xmlns:xsd="http://www.w3.org/2001/XMLSchema" xmlns:xs="http://www.w3.org/2001/XMLSchema" xmlns:p="http://schemas.microsoft.com/office/2006/metadata/properties" xmlns:ns2="934faddc-e0f6-4434-9d20-c8174bbe727b" xmlns:ns3="4d9fbeba-495f-4d5d-a754-067132e79c42" targetNamespace="http://schemas.microsoft.com/office/2006/metadata/properties" ma:root="true" ma:fieldsID="7b3472f2d7d57ed99c5f81242cdb8507" ns2:_="" ns3:_="">
    <xsd:import namespace="934faddc-e0f6-4434-9d20-c8174bbe727b"/>
    <xsd:import namespace="4d9fbeba-495f-4d5d-a754-067132e79c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faddc-e0f6-4434-9d20-c8174bbe72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df2d30e-6876-4a14-8cb0-b02ba5b58f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9fbeba-495f-4d5d-a754-067132e79c4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8b60268-3348-48b1-acc6-bd6c7bb3d914}" ma:internalName="TaxCatchAll" ma:showField="CatchAllData" ma:web="4d9fbeba-495f-4d5d-a754-067132e79c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d9fbeba-495f-4d5d-a754-067132e79c42" xsi:nil="true"/>
    <lcf76f155ced4ddcb4097134ff3c332f xmlns="934faddc-e0f6-4434-9d20-c8174bbe72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B5F3241-70D9-403B-BF0E-A063DFC2255C}"/>
</file>

<file path=customXml/itemProps2.xml><?xml version="1.0" encoding="utf-8"?>
<ds:datastoreItem xmlns:ds="http://schemas.openxmlformats.org/officeDocument/2006/customXml" ds:itemID="{F7E9B122-47D1-49C2-8A19-33D455266846}"/>
</file>

<file path=customXml/itemProps3.xml><?xml version="1.0" encoding="utf-8"?>
<ds:datastoreItem xmlns:ds="http://schemas.openxmlformats.org/officeDocument/2006/customXml" ds:itemID="{D367D9D3-6A54-4514-8D7B-7FE41EB6634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Alternatives Scenario Survey Slide (English &amp; Spanish) - Transit Centers, Libraries and Community Center Screens</dc:title>
  <cp:revision>1</cp:revision>
  <dcterms:created xsi:type="dcterms:W3CDTF">2006-08-16T00:00:00Z</dcterms:created>
  <dcterms:modified xsi:type="dcterms:W3CDTF">2011-08-01T06:04:30Z</dcterms:modified>
  <dc:identifier>DAGlpeg4rCo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0x01010043166DAF5ED9B9439C420306EEE348F6</vt:lpwstr>
  </property>
</Properties>
</file>